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61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slide" Target="slides/slide4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DEAD-36A6-E943-B2FD-E29000F0F6C5}" type="datetimeFigureOut">
              <a:rPr lang="en-US" smtClean="0"/>
              <a:pPr/>
              <a:t>9/2/10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64A4-9421-184A-9662-7B3F48EE1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DEAD-36A6-E943-B2FD-E29000F0F6C5}" type="datetimeFigureOut">
              <a:rPr lang="en-US" smtClean="0"/>
              <a:pPr/>
              <a:t>9/2/10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64A4-9421-184A-9662-7B3F48EE1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DEAD-36A6-E943-B2FD-E29000F0F6C5}" type="datetimeFigureOut">
              <a:rPr lang="en-US" smtClean="0"/>
              <a:pPr/>
              <a:t>9/2/10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64A4-9421-184A-9662-7B3F48EE1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DEAD-36A6-E943-B2FD-E29000F0F6C5}" type="datetimeFigureOut">
              <a:rPr lang="en-US" smtClean="0"/>
              <a:pPr/>
              <a:t>9/2/10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64A4-9421-184A-9662-7B3F48EE1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DEAD-36A6-E943-B2FD-E29000F0F6C5}" type="datetimeFigureOut">
              <a:rPr lang="en-US" smtClean="0"/>
              <a:pPr/>
              <a:t>9/2/10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64A4-9421-184A-9662-7B3F48EE1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DEAD-36A6-E943-B2FD-E29000F0F6C5}" type="datetimeFigureOut">
              <a:rPr lang="en-US" smtClean="0"/>
              <a:pPr/>
              <a:t>9/2/10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64A4-9421-184A-9662-7B3F48EE1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DEAD-36A6-E943-B2FD-E29000F0F6C5}" type="datetimeFigureOut">
              <a:rPr lang="en-US" smtClean="0"/>
              <a:pPr/>
              <a:t>9/2/10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64A4-9421-184A-9662-7B3F48EE1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DEAD-36A6-E943-B2FD-E29000F0F6C5}" type="datetimeFigureOut">
              <a:rPr lang="en-US" smtClean="0"/>
              <a:pPr/>
              <a:t>9/2/10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64A4-9421-184A-9662-7B3F48EE1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DEAD-36A6-E943-B2FD-E29000F0F6C5}" type="datetimeFigureOut">
              <a:rPr lang="en-US" smtClean="0"/>
              <a:pPr/>
              <a:t>9/2/10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64A4-9421-184A-9662-7B3F48EE1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DEAD-36A6-E943-B2FD-E29000F0F6C5}" type="datetimeFigureOut">
              <a:rPr lang="en-US" smtClean="0"/>
              <a:pPr/>
              <a:t>9/2/10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64A4-9421-184A-9662-7B3F48EE1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DEAD-36A6-E943-B2FD-E29000F0F6C5}" type="datetimeFigureOut">
              <a:rPr lang="en-US" smtClean="0"/>
              <a:pPr/>
              <a:t>9/2/10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64A4-9421-184A-9662-7B3F48EE1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DEAD-36A6-E943-B2FD-E29000F0F6C5}" type="datetimeFigureOut">
              <a:rPr lang="en-US" smtClean="0"/>
              <a:pPr/>
              <a:t>9/2/10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464A4-9421-184A-9662-7B3F48EE1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00FF"/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arl@cs.mcgill.c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Carl Tropper</a:t>
            </a:r>
          </a:p>
          <a:p>
            <a:r>
              <a:rPr lang="en-US" dirty="0" smtClean="0"/>
              <a:t>112 N, McConnell</a:t>
            </a:r>
          </a:p>
          <a:p>
            <a:r>
              <a:rPr lang="en-US" dirty="0" smtClean="0">
                <a:hlinkClick r:id="rId2"/>
              </a:rPr>
              <a:t>carl@cs.mcgill.ca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TA’s TBA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03347" y="846138"/>
            <a:ext cx="8229600" cy="1143000"/>
          </a:xfrm>
        </p:spPr>
        <p:txBody>
          <a:bodyPr/>
          <a:lstStyle/>
          <a:p>
            <a:r>
              <a:rPr lang="en-US" dirty="0" smtClean="0"/>
              <a:t>Up front warning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systems course =&gt; lots of programming</a:t>
            </a:r>
          </a:p>
          <a:p>
            <a:r>
              <a:rPr lang="en-US" dirty="0" smtClean="0"/>
              <a:t>C is the language </a:t>
            </a:r>
          </a:p>
          <a:p>
            <a:r>
              <a:rPr lang="en-US" dirty="0" smtClean="0"/>
              <a:t>No, you can’t program in Java.  You have to learn C if you don’t know it</a:t>
            </a:r>
          </a:p>
          <a:p>
            <a:r>
              <a:rPr lang="en-US" dirty="0" smtClean="0"/>
              <a:t>References on the course web page for C tutorials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What’s in it for me?</a:t>
            </a:r>
            <a:br>
              <a:rPr lang="en-US" dirty="0" smtClean="0"/>
            </a:br>
            <a:r>
              <a:rPr lang="en-US" dirty="0" smtClean="0"/>
              <a:t>Important ideas in today’s multi-core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37290"/>
            <a:ext cx="8229600" cy="3888873"/>
          </a:xfrm>
        </p:spPr>
        <p:txBody>
          <a:bodyPr/>
          <a:lstStyle/>
          <a:p>
            <a:r>
              <a:rPr lang="en-US" dirty="0" smtClean="0"/>
              <a:t>Concurrency control, or how do I get a bunch of processes which don’t share memory to cooperate?</a:t>
            </a:r>
          </a:p>
          <a:p>
            <a:r>
              <a:rPr lang="en-US" dirty="0" smtClean="0"/>
              <a:t>Same for processes which do share memory</a:t>
            </a:r>
          </a:p>
          <a:p>
            <a:r>
              <a:rPr lang="en-US" dirty="0" smtClean="0"/>
              <a:t>Resource allocation (memory)</a:t>
            </a:r>
          </a:p>
          <a:p>
            <a:r>
              <a:rPr lang="en-US" dirty="0" smtClean="0"/>
              <a:t>Scheduling (CPU)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course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Text: Modern Operating Systems by Andrew </a:t>
            </a:r>
            <a:r>
              <a:rPr lang="en-US" dirty="0" err="1" smtClean="0"/>
              <a:t>Tanenbaum</a:t>
            </a:r>
            <a:endParaRPr lang="en-US" dirty="0" smtClean="0"/>
          </a:p>
          <a:p>
            <a:r>
              <a:rPr lang="en-US" dirty="0" smtClean="0"/>
              <a:t>Programming assignments (50%) (~6 assignments, or one every two weeks)</a:t>
            </a:r>
          </a:p>
          <a:p>
            <a:r>
              <a:rPr lang="en-US" dirty="0" smtClean="0"/>
              <a:t>Problems (0%) Why should I do them? </a:t>
            </a:r>
          </a:p>
          <a:p>
            <a:pPr lvl="1"/>
            <a:r>
              <a:rPr lang="en-US" dirty="0" smtClean="0"/>
              <a:t>Midterm (10%)</a:t>
            </a:r>
          </a:p>
          <a:p>
            <a:pPr lvl="1"/>
            <a:r>
              <a:rPr lang="en-US" dirty="0" smtClean="0"/>
              <a:t>Final (40%)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163</Words>
  <Application>Microsoft Macintosh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Operating Systems</vt:lpstr>
      <vt:lpstr>Up front warning</vt:lpstr>
      <vt:lpstr>What’s in it for me? Important ideas in today’s multi-core world</vt:lpstr>
      <vt:lpstr>How does the course work?</vt:lpstr>
    </vt:vector>
  </TitlesOfParts>
  <Company>carl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 tropper User</dc:creator>
  <cp:lastModifiedBy>carl tropper User</cp:lastModifiedBy>
  <cp:revision>4</cp:revision>
  <dcterms:created xsi:type="dcterms:W3CDTF">2010-09-02T14:10:26Z</dcterms:created>
  <dcterms:modified xsi:type="dcterms:W3CDTF">2010-09-02T14:26:47Z</dcterms:modified>
</cp:coreProperties>
</file>