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080625" cy="115204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11"/>
    <p:restoredTop sz="96327"/>
  </p:normalViewPr>
  <p:slideViewPr>
    <p:cSldViewPr snapToGrid="0" snapToObjects="1">
      <p:cViewPr varScale="1">
        <p:scale>
          <a:sx n="77" d="100"/>
          <a:sy n="77" d="100"/>
        </p:scale>
        <p:origin x="29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tiff"/><Relationship Id="rId26" Type="http://schemas.openxmlformats.org/officeDocument/2006/relationships/image" Target="../media/image25.tiff"/><Relationship Id="rId39" Type="http://schemas.openxmlformats.org/officeDocument/2006/relationships/image" Target="../media/image38.tiff"/><Relationship Id="rId21" Type="http://schemas.openxmlformats.org/officeDocument/2006/relationships/image" Target="../media/image20.tiff"/><Relationship Id="rId34" Type="http://schemas.openxmlformats.org/officeDocument/2006/relationships/image" Target="../media/image33.tif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tiff"/><Relationship Id="rId25" Type="http://schemas.openxmlformats.org/officeDocument/2006/relationships/image" Target="../media/image24.tiff"/><Relationship Id="rId33" Type="http://schemas.openxmlformats.org/officeDocument/2006/relationships/image" Target="../media/image32.tiff"/><Relationship Id="rId38" Type="http://schemas.openxmlformats.org/officeDocument/2006/relationships/image" Target="../media/image37.tiff"/><Relationship Id="rId2" Type="http://schemas.openxmlformats.org/officeDocument/2006/relationships/image" Target="../media/image1.png"/><Relationship Id="rId16" Type="http://schemas.openxmlformats.org/officeDocument/2006/relationships/image" Target="../media/image15.tiff"/><Relationship Id="rId20" Type="http://schemas.openxmlformats.org/officeDocument/2006/relationships/image" Target="../media/image19.tiff"/><Relationship Id="rId29" Type="http://schemas.openxmlformats.org/officeDocument/2006/relationships/image" Target="../media/image28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tiff"/><Relationship Id="rId32" Type="http://schemas.openxmlformats.org/officeDocument/2006/relationships/image" Target="../media/image31.tiff"/><Relationship Id="rId37" Type="http://schemas.openxmlformats.org/officeDocument/2006/relationships/image" Target="../media/image36.tiff"/><Relationship Id="rId40" Type="http://schemas.openxmlformats.org/officeDocument/2006/relationships/image" Target="../media/image39.tiff"/><Relationship Id="rId5" Type="http://schemas.openxmlformats.org/officeDocument/2006/relationships/image" Target="../media/image4.png"/><Relationship Id="rId15" Type="http://schemas.openxmlformats.org/officeDocument/2006/relationships/image" Target="../media/image14.tiff"/><Relationship Id="rId23" Type="http://schemas.openxmlformats.org/officeDocument/2006/relationships/image" Target="../media/image22.tiff"/><Relationship Id="rId28" Type="http://schemas.openxmlformats.org/officeDocument/2006/relationships/image" Target="../media/image27.tiff"/><Relationship Id="rId36" Type="http://schemas.openxmlformats.org/officeDocument/2006/relationships/image" Target="../media/image35.tiff"/><Relationship Id="rId10" Type="http://schemas.openxmlformats.org/officeDocument/2006/relationships/image" Target="../media/image9.png"/><Relationship Id="rId19" Type="http://schemas.openxmlformats.org/officeDocument/2006/relationships/image" Target="../media/image18.tiff"/><Relationship Id="rId31" Type="http://schemas.openxmlformats.org/officeDocument/2006/relationships/image" Target="../media/image30.tif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tiff"/><Relationship Id="rId22" Type="http://schemas.openxmlformats.org/officeDocument/2006/relationships/image" Target="../media/image21.tiff"/><Relationship Id="rId27" Type="http://schemas.openxmlformats.org/officeDocument/2006/relationships/image" Target="../media/image26.tiff"/><Relationship Id="rId30" Type="http://schemas.openxmlformats.org/officeDocument/2006/relationships/image" Target="../media/image29.tiff"/><Relationship Id="rId35" Type="http://schemas.openxmlformats.org/officeDocument/2006/relationships/image" Target="../media/image34.tiff"/><Relationship Id="rId8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7F6E1AE-746F-804B-A864-992BC00E729C}"/>
              </a:ext>
            </a:extLst>
          </p:cNvPr>
          <p:cNvSpPr txBox="1"/>
          <p:nvPr userDrawn="1"/>
        </p:nvSpPr>
        <p:spPr>
          <a:xfrm>
            <a:off x="2942507" y="4152274"/>
            <a:ext cx="1530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>
                    <a:lumMod val="95000"/>
                  </a:schemeClr>
                </a:solidFill>
                <a:latin typeface="Publico Headline Roman" pitchFamily="2" charset="0"/>
              </a:rPr>
              <a:t>20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39D490-7C9F-5242-BADC-A5BC2A3A556A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7200520" y="-14922"/>
            <a:ext cx="1440000" cy="14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ACAD8A-3ACC-E94B-8E21-F9D4FC69989A}"/>
              </a:ext>
            </a:extLst>
          </p:cNvPr>
          <p:cNvPicPr>
            <a:picLocks/>
          </p:cNvPicPr>
          <p:nvPr userDrawn="1"/>
        </p:nvPicPr>
        <p:blipFill>
          <a:blip r:embed="rId3"/>
          <a:srcRect/>
          <a:stretch/>
        </p:blipFill>
        <p:spPr>
          <a:xfrm>
            <a:off x="8665191" y="-8606"/>
            <a:ext cx="1440000" cy="14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45A74D-66F3-A94D-9836-DEC46A093714}"/>
              </a:ext>
            </a:extLst>
          </p:cNvPr>
          <p:cNvPicPr>
            <a:picLocks/>
          </p:cNvPicPr>
          <p:nvPr userDrawn="1"/>
        </p:nvPicPr>
        <p:blipFill>
          <a:blip r:embed="rId4"/>
          <a:srcRect/>
          <a:stretch/>
        </p:blipFill>
        <p:spPr>
          <a:xfrm>
            <a:off x="5760416" y="-14922"/>
            <a:ext cx="1440000" cy="14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B6A8D7-5FF6-7A4A-B495-04AF128C641B}"/>
              </a:ext>
            </a:extLst>
          </p:cNvPr>
          <p:cNvPicPr>
            <a:picLocks/>
          </p:cNvPicPr>
          <p:nvPr userDrawn="1"/>
        </p:nvPicPr>
        <p:blipFill>
          <a:blip r:embed="rId5"/>
          <a:srcRect/>
          <a:stretch/>
        </p:blipFill>
        <p:spPr>
          <a:xfrm>
            <a:off x="2880208" y="-14922"/>
            <a:ext cx="1440000" cy="14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ACB043-E4B0-5D4E-93B4-194C06AA40EB}"/>
              </a:ext>
            </a:extLst>
          </p:cNvPr>
          <p:cNvPicPr>
            <a:picLocks/>
          </p:cNvPicPr>
          <p:nvPr userDrawn="1"/>
        </p:nvPicPr>
        <p:blipFill>
          <a:blip r:embed="rId6"/>
          <a:srcRect/>
          <a:stretch/>
        </p:blipFill>
        <p:spPr>
          <a:xfrm>
            <a:off x="4320312" y="-14922"/>
            <a:ext cx="1440000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2ACE0C-EC3C-B442-B3B7-38F6C5B22435}"/>
              </a:ext>
            </a:extLst>
          </p:cNvPr>
          <p:cNvPicPr>
            <a:picLocks/>
          </p:cNvPicPr>
          <p:nvPr userDrawn="1"/>
        </p:nvPicPr>
        <p:blipFill>
          <a:blip r:embed="rId7"/>
          <a:srcRect/>
          <a:stretch/>
        </p:blipFill>
        <p:spPr>
          <a:xfrm>
            <a:off x="6438" y="-14922"/>
            <a:ext cx="1440000" cy="14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D4173B8-8557-4345-89A9-94F7142CB992}"/>
              </a:ext>
            </a:extLst>
          </p:cNvPr>
          <p:cNvPicPr>
            <a:picLocks/>
          </p:cNvPicPr>
          <p:nvPr userDrawn="1"/>
        </p:nvPicPr>
        <p:blipFill>
          <a:blip r:embed="rId8"/>
          <a:srcRect/>
          <a:stretch/>
        </p:blipFill>
        <p:spPr>
          <a:xfrm>
            <a:off x="6438" y="1439999"/>
            <a:ext cx="1440000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4B9F1E6-DE4C-664D-A06D-5E9DE455D719}"/>
              </a:ext>
            </a:extLst>
          </p:cNvPr>
          <p:cNvPicPr>
            <a:picLocks/>
          </p:cNvPicPr>
          <p:nvPr userDrawn="1"/>
        </p:nvPicPr>
        <p:blipFill>
          <a:blip r:embed="rId9"/>
          <a:srcRect/>
          <a:stretch/>
        </p:blipFill>
        <p:spPr>
          <a:xfrm>
            <a:off x="6438" y="2900375"/>
            <a:ext cx="1440000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9456EEE-0B29-DD42-86F8-D4A51FB6B1B5}"/>
              </a:ext>
            </a:extLst>
          </p:cNvPr>
          <p:cNvPicPr>
            <a:picLocks/>
          </p:cNvPicPr>
          <p:nvPr userDrawn="1"/>
        </p:nvPicPr>
        <p:blipFill>
          <a:blip r:embed="rId10"/>
          <a:srcRect/>
          <a:stretch/>
        </p:blipFill>
        <p:spPr>
          <a:xfrm>
            <a:off x="6438" y="4352367"/>
            <a:ext cx="1440000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9E1C34-5FE6-7A43-A1B3-7B0FA6036982}"/>
              </a:ext>
            </a:extLst>
          </p:cNvPr>
          <p:cNvPicPr>
            <a:picLocks/>
          </p:cNvPicPr>
          <p:nvPr userDrawn="1"/>
        </p:nvPicPr>
        <p:blipFill>
          <a:blip r:embed="rId11"/>
          <a:srcRect/>
          <a:stretch/>
        </p:blipFill>
        <p:spPr>
          <a:xfrm>
            <a:off x="6438" y="5804360"/>
            <a:ext cx="1440000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77C176-194B-2444-9120-CFC0DA633117}"/>
              </a:ext>
            </a:extLst>
          </p:cNvPr>
          <p:cNvPicPr>
            <a:picLocks/>
          </p:cNvPicPr>
          <p:nvPr userDrawn="1"/>
        </p:nvPicPr>
        <p:blipFill>
          <a:blip r:embed="rId12"/>
          <a:srcRect/>
          <a:stretch/>
        </p:blipFill>
        <p:spPr>
          <a:xfrm>
            <a:off x="6438" y="7244360"/>
            <a:ext cx="1440000" cy="144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0FD80A7-5D17-5D47-B0A7-59811E3298C1}"/>
              </a:ext>
            </a:extLst>
          </p:cNvPr>
          <p:cNvSpPr txBox="1"/>
          <p:nvPr userDrawn="1"/>
        </p:nvSpPr>
        <p:spPr>
          <a:xfrm>
            <a:off x="5751036" y="4113718"/>
            <a:ext cx="1703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>
                    <a:lumMod val="95000"/>
                  </a:schemeClr>
                </a:solidFill>
                <a:latin typeface="Publico Headline Roman" pitchFamily="2" charset="0"/>
              </a:rPr>
              <a:t>20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8B35717-00A3-F143-A602-6ECA5FDC8A6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3784434" y="3590682"/>
            <a:ext cx="2460959" cy="24609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34AFBDF-C4BF-DC40-8EF5-C83262DF937E}"/>
              </a:ext>
            </a:extLst>
          </p:cNvPr>
          <p:cNvSpPr txBox="1"/>
          <p:nvPr userDrawn="1"/>
        </p:nvSpPr>
        <p:spPr>
          <a:xfrm>
            <a:off x="1768547" y="2868149"/>
            <a:ext cx="6518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Publico Headline Roman" pitchFamily="2" charset="0"/>
              </a:rPr>
              <a:t>Computer Science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C830AA4-1E87-0345-A40E-1F9C2AABD79B}"/>
              </a:ext>
            </a:extLst>
          </p:cNvPr>
          <p:cNvPicPr>
            <a:picLocks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39645" y="1439999"/>
            <a:ext cx="1440000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DF8E8D7-0E61-9F43-9FEC-85A8DCF5F581}"/>
              </a:ext>
            </a:extLst>
          </p:cNvPr>
          <p:cNvPicPr>
            <a:picLocks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879290" y="1439999"/>
            <a:ext cx="1440000" cy="14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29E1467-2AFB-3E49-9407-805474B588BA}"/>
              </a:ext>
            </a:extLst>
          </p:cNvPr>
          <p:cNvPicPr>
            <a:picLocks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665191" y="7205039"/>
            <a:ext cx="1440000" cy="14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60C6976-740F-1748-82CC-30E38789C9B4}"/>
              </a:ext>
            </a:extLst>
          </p:cNvPr>
          <p:cNvPicPr>
            <a:picLocks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665191" y="5762310"/>
            <a:ext cx="1440000" cy="14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01EACFE-9ED0-DD4B-98BD-01BDFBFE7E5C}"/>
              </a:ext>
            </a:extLst>
          </p:cNvPr>
          <p:cNvPicPr>
            <a:picLocks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770040" y="10090495"/>
            <a:ext cx="1440000" cy="14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C0A302B-7A23-0843-B244-8ACD0764766C}"/>
              </a:ext>
            </a:extLst>
          </p:cNvPr>
          <p:cNvPicPr>
            <a:picLocks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438797" y="4376314"/>
            <a:ext cx="1440000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44B1857-0A44-C041-87BD-8CDAE1573C3F}"/>
              </a:ext>
            </a:extLst>
          </p:cNvPr>
          <p:cNvPicPr>
            <a:picLocks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7217616" y="7191710"/>
            <a:ext cx="1440000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1A08A0D-E493-1145-B48A-472502953710}"/>
              </a:ext>
            </a:extLst>
          </p:cNvPr>
          <p:cNvPicPr>
            <a:picLocks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665191" y="8647768"/>
            <a:ext cx="1440000" cy="14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E969C0-F184-364E-9AAB-29FC7AE0512C}"/>
              </a:ext>
            </a:extLst>
          </p:cNvPr>
          <p:cNvPicPr>
            <a:picLocks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7217616" y="8641102"/>
            <a:ext cx="1440000" cy="14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C7A98D2-7DD8-E446-8C25-50FAE894559C}"/>
              </a:ext>
            </a:extLst>
          </p:cNvPr>
          <p:cNvPicPr>
            <a:picLocks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6438" y="8650495"/>
            <a:ext cx="1440000" cy="14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2575F31-39A8-5F42-8E0F-C5E2C1D5E5AA}"/>
              </a:ext>
            </a:extLst>
          </p:cNvPr>
          <p:cNvPicPr>
            <a:picLocks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438797" y="5804360"/>
            <a:ext cx="1440000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FE5E7FD-BBCB-C241-ACE8-24B22FE5D394}"/>
              </a:ext>
            </a:extLst>
          </p:cNvPr>
          <p:cNvPicPr>
            <a:picLocks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1438797" y="7217728"/>
            <a:ext cx="1440000" cy="14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ABF8AC5-E249-C544-B759-AC0B9040F856}"/>
              </a:ext>
            </a:extLst>
          </p:cNvPr>
          <p:cNvPicPr>
            <a:picLocks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438797" y="8656867"/>
            <a:ext cx="1440000" cy="14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042BCFA-B18E-1E42-AA8C-184747B2774D}"/>
              </a:ext>
            </a:extLst>
          </p:cNvPr>
          <p:cNvPicPr>
            <a:picLocks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7217616" y="4292926"/>
            <a:ext cx="1440000" cy="14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41B7110-2D96-A94A-94E9-C39F9F41F074}"/>
              </a:ext>
            </a:extLst>
          </p:cNvPr>
          <p:cNvPicPr>
            <a:picLocks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7217616" y="5742318"/>
            <a:ext cx="1440000" cy="14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16F99E0-2A5B-FF48-8137-17F0A97C1140}"/>
              </a:ext>
            </a:extLst>
          </p:cNvPr>
          <p:cNvPicPr>
            <a:picLocks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8665191" y="4319581"/>
            <a:ext cx="1440000" cy="14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D138836-0ED9-AF4B-A989-911FB806396B}"/>
              </a:ext>
            </a:extLst>
          </p:cNvPr>
          <p:cNvPicPr>
            <a:picLocks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8665191" y="2876852"/>
            <a:ext cx="1440000" cy="14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6E923EB-BA72-FF4A-9976-F82209CC75A4}"/>
              </a:ext>
            </a:extLst>
          </p:cNvPr>
          <p:cNvPicPr>
            <a:picLocks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8665191" y="1434123"/>
            <a:ext cx="1440000" cy="14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510FC1C-A808-0A47-AEB6-F27E69DBB541}"/>
              </a:ext>
            </a:extLst>
          </p:cNvPr>
          <p:cNvPicPr>
            <a:picLocks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7198225" y="1439999"/>
            <a:ext cx="1440000" cy="14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39AD506-BF2A-964D-A0A9-7D88842E543A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5758580" y="1439999"/>
            <a:ext cx="1440000" cy="14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71C5FDA-827C-1E48-B9FD-AB2FA9418207}"/>
              </a:ext>
            </a:extLst>
          </p:cNvPr>
          <p:cNvPicPr>
            <a:picLocks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4322464" y="10090495"/>
            <a:ext cx="1440000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33B23D2-EF03-5245-ABF6-9886CCC26819}"/>
              </a:ext>
            </a:extLst>
          </p:cNvPr>
          <p:cNvPicPr>
            <a:picLocks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38797" y="10090495"/>
            <a:ext cx="1440000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743B44A-B076-5C42-9061-94E979D469CA}"/>
              </a:ext>
            </a:extLst>
          </p:cNvPr>
          <p:cNvPicPr>
            <a:picLocks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2874888" y="10090495"/>
            <a:ext cx="1440000" cy="14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9B637F5-6D6B-1D40-A4B7-4FE50A45E3CE}"/>
              </a:ext>
            </a:extLst>
          </p:cNvPr>
          <p:cNvPicPr>
            <a:picLocks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8665191" y="10090495"/>
            <a:ext cx="1440000" cy="14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E0A46BA-82EB-E54A-BF97-A085009048B1}"/>
              </a:ext>
            </a:extLst>
          </p:cNvPr>
          <p:cNvPicPr>
            <a:picLocks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6438" y="10090495"/>
            <a:ext cx="1440000" cy="14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3BE413F-0203-3F46-AD10-8DC368D761E3}"/>
              </a:ext>
            </a:extLst>
          </p:cNvPr>
          <p:cNvPicPr>
            <a:picLocks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7217616" y="10090495"/>
            <a:ext cx="1440000" cy="14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0CB9CA8-099B-2F4A-9C5F-DCF51DB9D3E9}"/>
              </a:ext>
            </a:extLst>
          </p:cNvPr>
          <p:cNvPicPr>
            <a:picLocks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440104" y="-14922"/>
            <a:ext cx="1440000" cy="1440000"/>
          </a:xfrm>
          <a:prstGeom prst="rect">
            <a:avLst/>
          </a:prstGeom>
        </p:spPr>
      </p:pic>
      <p:sp>
        <p:nvSpPr>
          <p:cNvPr id="49" name="Content Placeholder 48">
            <a:extLst>
              <a:ext uri="{FF2B5EF4-FFF2-40B4-BE49-F238E27FC236}">
                <a16:creationId xmlns:a16="http://schemas.microsoft.com/office/drawing/2014/main" id="{D74E3A02-CFA2-B144-95AA-26151E7DE86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07873" y="7440898"/>
            <a:ext cx="2844800" cy="1003300"/>
          </a:xfrm>
        </p:spPr>
        <p:txBody>
          <a:bodyPr/>
          <a:lstStyle>
            <a:lvl1pPr marL="0" indent="0">
              <a:buNone/>
              <a:defRPr/>
            </a:lvl1pPr>
            <a:lvl2pPr marL="504017" indent="0">
              <a:buNone/>
              <a:defRPr/>
            </a:lvl2pPr>
          </a:lstStyle>
          <a:p>
            <a:pPr lvl="1"/>
            <a:r>
              <a:rPr lang="en-US" dirty="0"/>
              <a:t>Insert your </a:t>
            </a:r>
          </a:p>
          <a:p>
            <a:pPr lvl="1"/>
            <a:r>
              <a:rPr lang="en-US" dirty="0"/>
              <a:t>picture here</a:t>
            </a:r>
          </a:p>
        </p:txBody>
      </p:sp>
    </p:spTree>
    <p:extLst>
      <p:ext uri="{BB962C8B-B14F-4D97-AF65-F5344CB8AC3E}">
        <p14:creationId xmlns:p14="http://schemas.microsoft.com/office/powerpoint/2010/main" val="18141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3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2872125"/>
            <a:ext cx="8694539" cy="4792202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7709663"/>
            <a:ext cx="8694539" cy="2520106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4017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03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205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06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00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410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812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213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951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3066796"/>
            <a:ext cx="4284266" cy="7309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3066796"/>
            <a:ext cx="4284266" cy="7309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40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613362"/>
            <a:ext cx="8694539" cy="2226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2824120"/>
            <a:ext cx="4264576" cy="1384058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4208178"/>
            <a:ext cx="4264576" cy="61895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2824120"/>
            <a:ext cx="4285579" cy="1384058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4208178"/>
            <a:ext cx="4285579" cy="61895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75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7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49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613362"/>
            <a:ext cx="8694539" cy="2226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3066796"/>
            <a:ext cx="8694539" cy="7309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10677788"/>
            <a:ext cx="2268141" cy="613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2A3CB-B902-9E4A-B6BA-4E74F863E4E7}" type="datetimeFigureOut">
              <a:rPr lang="en-US" smtClean="0"/>
              <a:t>6/18/20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10677788"/>
            <a:ext cx="3402211" cy="613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10677788"/>
            <a:ext cx="2268141" cy="613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A8462-C995-B648-8150-D75F747A8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71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F0533-5C63-C14F-B85C-0AC793C8BD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07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Publico Headline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Muthucumaru Maheswaran, Prof.</dc:creator>
  <cp:lastModifiedBy>Muthucumaru Maheswaran, Prof.</cp:lastModifiedBy>
  <cp:revision>2</cp:revision>
  <dcterms:created xsi:type="dcterms:W3CDTF">2020-06-18T23:31:37Z</dcterms:created>
  <dcterms:modified xsi:type="dcterms:W3CDTF">2020-06-19T00:05:22Z</dcterms:modified>
</cp:coreProperties>
</file>