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10080625" cy="10080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11"/>
    <p:restoredTop sz="96327"/>
  </p:normalViewPr>
  <p:slideViewPr>
    <p:cSldViewPr snapToGrid="0" snapToObjects="1">
      <p:cViewPr varScale="1">
        <p:scale>
          <a:sx n="88" d="100"/>
          <a:sy n="88" d="100"/>
        </p:scale>
        <p:origin x="26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tiff"/><Relationship Id="rId26" Type="http://schemas.openxmlformats.org/officeDocument/2006/relationships/image" Target="../media/image25.tiff"/><Relationship Id="rId39" Type="http://schemas.openxmlformats.org/officeDocument/2006/relationships/image" Target="../media/image38.tiff"/><Relationship Id="rId21" Type="http://schemas.openxmlformats.org/officeDocument/2006/relationships/image" Target="../media/image20.tiff"/><Relationship Id="rId34" Type="http://schemas.openxmlformats.org/officeDocument/2006/relationships/image" Target="../media/image33.tif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tiff"/><Relationship Id="rId25" Type="http://schemas.openxmlformats.org/officeDocument/2006/relationships/image" Target="../media/image24.tiff"/><Relationship Id="rId33" Type="http://schemas.openxmlformats.org/officeDocument/2006/relationships/image" Target="../media/image32.tiff"/><Relationship Id="rId38" Type="http://schemas.openxmlformats.org/officeDocument/2006/relationships/image" Target="../media/image37.tiff"/><Relationship Id="rId2" Type="http://schemas.openxmlformats.org/officeDocument/2006/relationships/image" Target="../media/image1.png"/><Relationship Id="rId16" Type="http://schemas.openxmlformats.org/officeDocument/2006/relationships/image" Target="../media/image15.tiff"/><Relationship Id="rId20" Type="http://schemas.openxmlformats.org/officeDocument/2006/relationships/image" Target="../media/image19.tiff"/><Relationship Id="rId29" Type="http://schemas.openxmlformats.org/officeDocument/2006/relationships/image" Target="../media/image28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tiff"/><Relationship Id="rId32" Type="http://schemas.openxmlformats.org/officeDocument/2006/relationships/image" Target="../media/image31.tiff"/><Relationship Id="rId37" Type="http://schemas.openxmlformats.org/officeDocument/2006/relationships/image" Target="../media/image36.tiff"/><Relationship Id="rId40" Type="http://schemas.openxmlformats.org/officeDocument/2006/relationships/image" Target="../media/image39.tiff"/><Relationship Id="rId5" Type="http://schemas.openxmlformats.org/officeDocument/2006/relationships/image" Target="../media/image4.png"/><Relationship Id="rId15" Type="http://schemas.openxmlformats.org/officeDocument/2006/relationships/image" Target="../media/image14.tiff"/><Relationship Id="rId23" Type="http://schemas.openxmlformats.org/officeDocument/2006/relationships/image" Target="../media/image22.tiff"/><Relationship Id="rId28" Type="http://schemas.openxmlformats.org/officeDocument/2006/relationships/image" Target="../media/image27.tiff"/><Relationship Id="rId36" Type="http://schemas.openxmlformats.org/officeDocument/2006/relationships/image" Target="../media/image35.tiff"/><Relationship Id="rId10" Type="http://schemas.openxmlformats.org/officeDocument/2006/relationships/image" Target="../media/image9.png"/><Relationship Id="rId19" Type="http://schemas.openxmlformats.org/officeDocument/2006/relationships/image" Target="../media/image18.tiff"/><Relationship Id="rId31" Type="http://schemas.openxmlformats.org/officeDocument/2006/relationships/image" Target="../media/image30.tif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tiff"/><Relationship Id="rId22" Type="http://schemas.openxmlformats.org/officeDocument/2006/relationships/image" Target="../media/image21.tiff"/><Relationship Id="rId27" Type="http://schemas.openxmlformats.org/officeDocument/2006/relationships/image" Target="../media/image26.tiff"/><Relationship Id="rId30" Type="http://schemas.openxmlformats.org/officeDocument/2006/relationships/image" Target="../media/image29.tiff"/><Relationship Id="rId35" Type="http://schemas.openxmlformats.org/officeDocument/2006/relationships/image" Target="../media/image34.tiff"/><Relationship Id="rId8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649770"/>
            <a:ext cx="8568531" cy="3509551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5294662"/>
            <a:ext cx="7560469" cy="2433817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17" indent="0" algn="ctr">
              <a:buNone/>
              <a:defRPr sz="2205"/>
            </a:lvl2pPr>
            <a:lvl3pPr marL="1008035" indent="0" algn="ctr">
              <a:buNone/>
              <a:defRPr sz="1984"/>
            </a:lvl3pPr>
            <a:lvl4pPr marL="1512052" indent="0" algn="ctr">
              <a:buNone/>
              <a:defRPr sz="1764"/>
            </a:lvl4pPr>
            <a:lvl5pPr marL="2016069" indent="0" algn="ctr">
              <a:buNone/>
              <a:defRPr sz="1764"/>
            </a:lvl5pPr>
            <a:lvl6pPr marL="2520086" indent="0" algn="ctr">
              <a:buNone/>
              <a:defRPr sz="1764"/>
            </a:lvl6pPr>
            <a:lvl7pPr marL="3024104" indent="0" algn="ctr">
              <a:buNone/>
              <a:defRPr sz="1764"/>
            </a:lvl7pPr>
            <a:lvl8pPr marL="3528121" indent="0" algn="ctr">
              <a:buNone/>
              <a:defRPr sz="1764"/>
            </a:lvl8pPr>
            <a:lvl9pPr marL="4032138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183D0-6A1C-A545-B249-056E494654FA}" type="datetimeFigureOut">
              <a:rPr lang="en-US" smtClean="0"/>
              <a:t>6/17/20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9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183D0-6A1C-A545-B249-056E494654FA}" type="datetimeFigureOut">
              <a:rPr lang="en-US" smtClean="0"/>
              <a:t>6/17/20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16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183D0-6A1C-A545-B249-056E494654FA}" type="datetimeFigureOut">
              <a:rPr lang="en-US" smtClean="0"/>
              <a:t>6/17/20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144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75468B-25A2-9A4E-BA6E-C5BA1E83CBBD}"/>
              </a:ext>
            </a:extLst>
          </p:cNvPr>
          <p:cNvSpPr txBox="1"/>
          <p:nvPr userDrawn="1"/>
        </p:nvSpPr>
        <p:spPr>
          <a:xfrm>
            <a:off x="2942507" y="4152274"/>
            <a:ext cx="1530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>
                    <a:lumMod val="95000"/>
                  </a:schemeClr>
                </a:solidFill>
                <a:latin typeface="Publico Headline Roman" pitchFamily="2" charset="0"/>
              </a:rPr>
              <a:t>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E5A075-3781-D041-BE37-8FAA78D6EB81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7200520" y="-14922"/>
            <a:ext cx="1440000" cy="14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1A4B69-D190-524E-B4F1-E5EF737FC1FA}"/>
              </a:ext>
            </a:extLst>
          </p:cNvPr>
          <p:cNvPicPr>
            <a:picLocks/>
          </p:cNvPicPr>
          <p:nvPr userDrawn="1"/>
        </p:nvPicPr>
        <p:blipFill>
          <a:blip r:embed="rId3"/>
          <a:srcRect/>
          <a:stretch/>
        </p:blipFill>
        <p:spPr>
          <a:xfrm>
            <a:off x="8640625" y="-8606"/>
            <a:ext cx="1440000" cy="14273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D0BD4D-C5DF-B747-8CF9-429E31AEACB5}"/>
              </a:ext>
            </a:extLst>
          </p:cNvPr>
          <p:cNvPicPr>
            <a:picLocks/>
          </p:cNvPicPr>
          <p:nvPr userDrawn="1"/>
        </p:nvPicPr>
        <p:blipFill>
          <a:blip r:embed="rId4"/>
          <a:srcRect/>
          <a:stretch/>
        </p:blipFill>
        <p:spPr>
          <a:xfrm>
            <a:off x="5760416" y="-14922"/>
            <a:ext cx="1440000" cy="14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F1EDAD-0BF8-9F49-81E3-9573008989C8}"/>
              </a:ext>
            </a:extLst>
          </p:cNvPr>
          <p:cNvPicPr>
            <a:picLocks/>
          </p:cNvPicPr>
          <p:nvPr userDrawn="1"/>
        </p:nvPicPr>
        <p:blipFill>
          <a:blip r:embed="rId5"/>
          <a:srcRect/>
          <a:stretch/>
        </p:blipFill>
        <p:spPr>
          <a:xfrm>
            <a:off x="2880208" y="-14922"/>
            <a:ext cx="1440000" cy="14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10DB15-9CC5-6A47-B3C5-5C7EE742D25A}"/>
              </a:ext>
            </a:extLst>
          </p:cNvPr>
          <p:cNvPicPr>
            <a:picLocks/>
          </p:cNvPicPr>
          <p:nvPr userDrawn="1"/>
        </p:nvPicPr>
        <p:blipFill>
          <a:blip r:embed="rId6"/>
          <a:srcRect/>
          <a:stretch/>
        </p:blipFill>
        <p:spPr>
          <a:xfrm>
            <a:off x="4320312" y="-14922"/>
            <a:ext cx="1440000" cy="14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8A2AB7-65CA-2F46-A509-1330828B18CE}"/>
              </a:ext>
            </a:extLst>
          </p:cNvPr>
          <p:cNvPicPr>
            <a:picLocks/>
          </p:cNvPicPr>
          <p:nvPr userDrawn="1"/>
        </p:nvPicPr>
        <p:blipFill>
          <a:blip r:embed="rId7"/>
          <a:srcRect/>
          <a:stretch/>
        </p:blipFill>
        <p:spPr>
          <a:xfrm>
            <a:off x="0" y="-14922"/>
            <a:ext cx="1440000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F77DFF-AA02-9646-B7E5-FAFE7F088BE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316" y="1439999"/>
            <a:ext cx="1427368" cy="14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273BF9-5ED6-CA47-941E-4B77F9654C2A}"/>
              </a:ext>
            </a:extLst>
          </p:cNvPr>
          <p:cNvPicPr>
            <a:picLocks/>
          </p:cNvPicPr>
          <p:nvPr userDrawn="1"/>
        </p:nvPicPr>
        <p:blipFill>
          <a:blip r:embed="rId9"/>
          <a:srcRect/>
          <a:stretch/>
        </p:blipFill>
        <p:spPr>
          <a:xfrm>
            <a:off x="1" y="2867218"/>
            <a:ext cx="1440000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E638FB9-D7F7-4A4D-8B11-C91D14C0A893}"/>
              </a:ext>
            </a:extLst>
          </p:cNvPr>
          <p:cNvPicPr>
            <a:picLocks/>
          </p:cNvPicPr>
          <p:nvPr userDrawn="1"/>
        </p:nvPicPr>
        <p:blipFill>
          <a:blip r:embed="rId10"/>
          <a:srcRect/>
          <a:stretch/>
        </p:blipFill>
        <p:spPr>
          <a:xfrm>
            <a:off x="-6438" y="4335789"/>
            <a:ext cx="1440000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F5F89D-92FE-8C43-AF1D-3DEF468F7954}"/>
              </a:ext>
            </a:extLst>
          </p:cNvPr>
          <p:cNvPicPr>
            <a:picLocks/>
          </p:cNvPicPr>
          <p:nvPr userDrawn="1"/>
        </p:nvPicPr>
        <p:blipFill>
          <a:blip r:embed="rId11"/>
          <a:srcRect/>
          <a:stretch/>
        </p:blipFill>
        <p:spPr>
          <a:xfrm>
            <a:off x="6438" y="5804360"/>
            <a:ext cx="1440000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1C7B722-1A8F-4342-A421-8E9BD65CB150}"/>
              </a:ext>
            </a:extLst>
          </p:cNvPr>
          <p:cNvPicPr>
            <a:picLocks/>
          </p:cNvPicPr>
          <p:nvPr userDrawn="1"/>
        </p:nvPicPr>
        <p:blipFill>
          <a:blip r:embed="rId12"/>
          <a:srcRect/>
          <a:stretch/>
        </p:blipFill>
        <p:spPr>
          <a:xfrm>
            <a:off x="0" y="7224100"/>
            <a:ext cx="1440000" cy="142725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7B0E468-0DAE-FD42-BEA8-C237A6DBC479}"/>
              </a:ext>
            </a:extLst>
          </p:cNvPr>
          <p:cNvSpPr txBox="1"/>
          <p:nvPr userDrawn="1"/>
        </p:nvSpPr>
        <p:spPr>
          <a:xfrm>
            <a:off x="5751036" y="4113718"/>
            <a:ext cx="1703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>
                    <a:lumMod val="95000"/>
                  </a:schemeClr>
                </a:solidFill>
                <a:latin typeface="Publico Headline Roman" pitchFamily="2" charset="0"/>
              </a:rPr>
              <a:t>20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8C4FB87-5ACC-B64B-B2FD-7432C156415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3797134" y="3730382"/>
            <a:ext cx="2460959" cy="24609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13EA759-E302-C549-9838-8B3C5C0E2DBD}"/>
              </a:ext>
            </a:extLst>
          </p:cNvPr>
          <p:cNvSpPr txBox="1"/>
          <p:nvPr userDrawn="1"/>
        </p:nvSpPr>
        <p:spPr>
          <a:xfrm>
            <a:off x="1768547" y="2969749"/>
            <a:ext cx="6518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Publico Headline Roman" pitchFamily="2" charset="0"/>
              </a:rPr>
              <a:t>Computer Science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9C63BC8-AE05-BF4C-9DEB-4849A62AB2CE}"/>
              </a:ext>
            </a:extLst>
          </p:cNvPr>
          <p:cNvPicPr>
            <a:picLocks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39645" y="1439999"/>
            <a:ext cx="1440000" cy="14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0AF1CA2-06B7-1049-A3EE-3B7797AB2E90}"/>
              </a:ext>
            </a:extLst>
          </p:cNvPr>
          <p:cNvPicPr>
            <a:picLocks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879290" y="1439999"/>
            <a:ext cx="1440000" cy="14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276364A-78AC-0B4D-B8EC-8DF81BB43FE3}"/>
              </a:ext>
            </a:extLst>
          </p:cNvPr>
          <p:cNvPicPr>
            <a:picLocks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640625" y="7217728"/>
            <a:ext cx="1440000" cy="14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4228E74-94F8-6E4E-BBBC-C2DCDF268019}"/>
              </a:ext>
            </a:extLst>
          </p:cNvPr>
          <p:cNvPicPr>
            <a:picLocks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627749" y="5753560"/>
            <a:ext cx="1440000" cy="14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94A6484-81C8-B64D-A16F-75CA385FF924}"/>
              </a:ext>
            </a:extLst>
          </p:cNvPr>
          <p:cNvPicPr>
            <a:picLocks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772172" y="8677127"/>
            <a:ext cx="1440000" cy="14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BD7C5BF-437A-F24F-9D90-D9364EBB7CE8}"/>
              </a:ext>
            </a:extLst>
          </p:cNvPr>
          <p:cNvPicPr>
            <a:picLocks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885115" y="5804360"/>
            <a:ext cx="1440000" cy="14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AF452CE-33E5-364B-9CB8-09FC63612D91}"/>
              </a:ext>
            </a:extLst>
          </p:cNvPr>
          <p:cNvPicPr>
            <a:picLocks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7200520" y="7217728"/>
            <a:ext cx="1440000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0E737A9-5A34-FC4F-86F1-30B7A61C3AB1}"/>
              </a:ext>
            </a:extLst>
          </p:cNvPr>
          <p:cNvPicPr>
            <a:picLocks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5760416" y="7217728"/>
            <a:ext cx="1440000" cy="14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DA1DE12-BD9D-0D4C-9AC5-1D436CAB7F66}"/>
              </a:ext>
            </a:extLst>
          </p:cNvPr>
          <p:cNvPicPr>
            <a:picLocks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4320312" y="7217728"/>
            <a:ext cx="1440000" cy="14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9D6FFBD-5839-9F47-A70C-B3FB71A8D6F1}"/>
              </a:ext>
            </a:extLst>
          </p:cNvPr>
          <p:cNvPicPr>
            <a:picLocks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2880208" y="7217728"/>
            <a:ext cx="1440000" cy="14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68DEFB8-38FE-CB40-99A1-A5E4B83482F2}"/>
              </a:ext>
            </a:extLst>
          </p:cNvPr>
          <p:cNvPicPr>
            <a:picLocks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443271" y="5804360"/>
            <a:ext cx="1440000" cy="14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B28FEEE-BFAD-7A4B-92D7-8AC8491A4A16}"/>
              </a:ext>
            </a:extLst>
          </p:cNvPr>
          <p:cNvPicPr>
            <a:picLocks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1440104" y="7217728"/>
            <a:ext cx="1440000" cy="14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BB10C62-290E-064A-B5DA-C3F53D354239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4318935" y="1439999"/>
            <a:ext cx="1440000" cy="14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479B840-0013-A84C-9CF6-D20964888379}"/>
              </a:ext>
            </a:extLst>
          </p:cNvPr>
          <p:cNvPicPr>
            <a:picLocks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5751036" y="5766242"/>
            <a:ext cx="1440000" cy="14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B908936-9EC9-F845-B624-733B3003FF6E}"/>
              </a:ext>
            </a:extLst>
          </p:cNvPr>
          <p:cNvPicPr>
            <a:picLocks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7212172" y="5765644"/>
            <a:ext cx="1440000" cy="14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9040484-FE98-A448-AAE8-913A7D2D7E72}"/>
              </a:ext>
            </a:extLst>
          </p:cNvPr>
          <p:cNvPicPr>
            <a:picLocks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8647905" y="4297434"/>
            <a:ext cx="1440000" cy="14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36624C8-0A03-1047-B8D6-235F55011FA0}"/>
              </a:ext>
            </a:extLst>
          </p:cNvPr>
          <p:cNvPicPr>
            <a:picLocks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8647061" y="2824212"/>
            <a:ext cx="1440000" cy="14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87FB7FA-D2CF-B54D-B3FA-6DA6E494AD41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8637870" y="1439999"/>
            <a:ext cx="1440000" cy="14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52E5189-70C1-2241-83AC-4C4487ADEC7B}"/>
              </a:ext>
            </a:extLst>
          </p:cNvPr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7198225" y="1439999"/>
            <a:ext cx="1440000" cy="14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72AF704-C57D-4A4F-8B10-99A73FD2264C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5758580" y="1439999"/>
            <a:ext cx="1440000" cy="14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0EB2531-DD07-1441-BB29-2391CADD98A6}"/>
              </a:ext>
            </a:extLst>
          </p:cNvPr>
          <p:cNvPicPr>
            <a:picLocks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4324596" y="8677127"/>
            <a:ext cx="1440000" cy="14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5A2FECB-8EFA-494B-922A-7F49C6921ABC}"/>
              </a:ext>
            </a:extLst>
          </p:cNvPr>
          <p:cNvPicPr>
            <a:picLocks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29444" y="8677127"/>
            <a:ext cx="1440000" cy="14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2C77663-72D0-EB4E-B33D-CAC5A4BFE153}"/>
              </a:ext>
            </a:extLst>
          </p:cNvPr>
          <p:cNvPicPr>
            <a:picLocks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2877020" y="8677127"/>
            <a:ext cx="1440000" cy="14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F400C03-A653-A24B-814F-AF48DEFA6741}"/>
              </a:ext>
            </a:extLst>
          </p:cNvPr>
          <p:cNvPicPr>
            <a:picLocks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8667323" y="8677127"/>
            <a:ext cx="1440000" cy="14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C021141-F169-CC40-9BC5-6968727E2C9D}"/>
              </a:ext>
            </a:extLst>
          </p:cNvPr>
          <p:cNvPicPr>
            <a:picLocks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-18132" y="8677127"/>
            <a:ext cx="1440000" cy="14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4C66AE6-BDF3-FF44-8BC6-BDFC1A2C580A}"/>
              </a:ext>
            </a:extLst>
          </p:cNvPr>
          <p:cNvPicPr>
            <a:picLocks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7219748" y="8677127"/>
            <a:ext cx="1440000" cy="14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5E26428-3302-BF40-955B-28878EB9376F}"/>
              </a:ext>
            </a:extLst>
          </p:cNvPr>
          <p:cNvPicPr>
            <a:picLocks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440104" y="-14922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2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536702"/>
            <a:ext cx="8694539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2683500"/>
            <a:ext cx="8694539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9343248"/>
            <a:ext cx="2268141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183D0-6A1C-A545-B249-056E494654FA}" type="datetimeFigureOut">
              <a:rPr lang="en-US" smtClean="0"/>
              <a:t>6/17/20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9343248"/>
            <a:ext cx="3402211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9343248"/>
            <a:ext cx="2268141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198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</p:sldLayoutIdLst>
  <p:txStyles>
    <p:titleStyle>
      <a:lvl1pPr algn="l" defTabSz="1008035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9" indent="-252009" algn="l" defTabSz="100803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26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611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Publico Headline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Muthucumaru Maheswaran, Prof.</dc:creator>
  <cp:lastModifiedBy>Muthucumaru Maheswaran, Prof.</cp:lastModifiedBy>
  <cp:revision>5</cp:revision>
  <dcterms:created xsi:type="dcterms:W3CDTF">2020-06-17T03:59:05Z</dcterms:created>
  <dcterms:modified xsi:type="dcterms:W3CDTF">2020-06-17T13:44:34Z</dcterms:modified>
</cp:coreProperties>
</file>